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045006-5CFB-4CA4-878B-4078ED88E5A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1A476E-B4F5-4C51-A6CB-6C9E96A6421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/>
              <a:t>Cartografia do Lugar</a:t>
            </a:r>
            <a:endParaRPr lang="pt-BR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600" dirty="0" smtClean="0"/>
              <a:t>Rua Rodolfo </a:t>
            </a:r>
            <a:r>
              <a:rPr lang="pt-BR" sz="2600" dirty="0" err="1" smtClean="0"/>
              <a:t>Hickel</a:t>
            </a:r>
            <a:r>
              <a:rPr lang="pt-BR" sz="2600" dirty="0" smtClean="0"/>
              <a:t>, </a:t>
            </a:r>
            <a:r>
              <a:rPr lang="pt-BR" sz="2600" dirty="0" err="1" smtClean="0"/>
              <a:t>Canasvieiras</a:t>
            </a:r>
            <a:endParaRPr lang="pt-BR" sz="2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56629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Projeto Arquitetônico V / 2015.2 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      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63720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Júlio Ascenção Silva Júnior  -  </a:t>
            </a:r>
            <a:r>
              <a:rPr lang="pt-BR" dirty="0" err="1" smtClean="0">
                <a:solidFill>
                  <a:schemeClr val="tx2"/>
                </a:solidFill>
              </a:rPr>
              <a:t>Kassiara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 err="1" smtClean="0">
                <a:solidFill>
                  <a:schemeClr val="tx2"/>
                </a:solidFill>
              </a:rPr>
              <a:t>Kristine</a:t>
            </a:r>
            <a:r>
              <a:rPr lang="pt-BR" dirty="0" smtClean="0">
                <a:solidFill>
                  <a:schemeClr val="tx2"/>
                </a:solidFill>
              </a:rPr>
              <a:t> de Freitas  -  Vinicius </a:t>
            </a:r>
            <a:r>
              <a:rPr lang="pt-BR" dirty="0" err="1" smtClean="0">
                <a:solidFill>
                  <a:schemeClr val="tx2"/>
                </a:solidFill>
              </a:rPr>
              <a:t>Stähelin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 err="1" smtClean="0">
                <a:solidFill>
                  <a:schemeClr val="tx2"/>
                </a:solidFill>
              </a:rPr>
              <a:t>Amandio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602128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Prof. Rodrigo Gonçalves</a:t>
            </a:r>
          </a:p>
          <a:p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5798" y="2858624"/>
            <a:ext cx="5778690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dirty="0"/>
              <a:t>“Como projetar em um meio tão </a:t>
            </a:r>
            <a:r>
              <a:rPr lang="pt-BR" sz="3200" dirty="0" smtClean="0"/>
              <a:t>diverso? E como amenizar ou conciliar os contrastes do lugar e das pessoas através da arquitetura e sua inserção urbana?”</a:t>
            </a:r>
          </a:p>
          <a:p>
            <a:pPr marL="0" indent="0" algn="ctr">
              <a:buNone/>
            </a:pPr>
            <a:endParaRPr lang="pt-BR" sz="1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942634"/>
            <a:ext cx="2574238" cy="458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2458"/>
            <a:ext cx="7056784" cy="396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3" y="2674938"/>
            <a:ext cx="7109337" cy="399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" y="2674938"/>
            <a:ext cx="7107690" cy="399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8" y="2675329"/>
            <a:ext cx="6963674" cy="391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8" y="2674938"/>
            <a:ext cx="6963674" cy="391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94"/>
          <a:stretch/>
        </p:blipFill>
        <p:spPr>
          <a:xfrm>
            <a:off x="1547664" y="2674937"/>
            <a:ext cx="5976664" cy="401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57503"/>
            <a:ext cx="3729777" cy="209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" y="2957503"/>
            <a:ext cx="3729775" cy="209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59115"/>
            <a:ext cx="2880320" cy="161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39448" r="38650" b="41771"/>
          <a:stretch/>
        </p:blipFill>
        <p:spPr>
          <a:xfrm>
            <a:off x="2123728" y="4725144"/>
            <a:ext cx="2377630" cy="171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48" y="4725144"/>
            <a:ext cx="2301292" cy="17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69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/>
          <a:stretch/>
        </p:blipFill>
        <p:spPr>
          <a:xfrm>
            <a:off x="467544" y="2074529"/>
            <a:ext cx="3333253" cy="452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Cartografia do Lugar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40352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CORPO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103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CULTURA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851920" y="2492896"/>
            <a:ext cx="4896544" cy="345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pt-BR" dirty="0" smtClean="0"/>
              <a:t>“É mais tranquilo, né. Eu gosto de morar aqui, só essa rua que não tá asfaltada ainda.” </a:t>
            </a:r>
            <a:r>
              <a:rPr lang="pt-BR" sz="1600" dirty="0" smtClean="0"/>
              <a:t>– SOBRE ESTAR AFASTADA DA PRAIA</a:t>
            </a:r>
          </a:p>
          <a:p>
            <a:pPr marL="0" indent="0" algn="ctr">
              <a:buFont typeface="Symbol" pitchFamily="18" charset="2"/>
              <a:buNone/>
            </a:pPr>
            <a:endParaRPr lang="pt-BR" sz="1400" dirty="0"/>
          </a:p>
          <a:p>
            <a:pPr marL="0" indent="0" algn="ctr">
              <a:buFont typeface="Symbol" pitchFamily="18" charset="2"/>
              <a:buNone/>
            </a:pPr>
            <a:r>
              <a:rPr lang="pt-BR" dirty="0" smtClean="0"/>
              <a:t>“É ruim porque tudo aumenta. Fica tudo mais caro, mais cheio.” </a:t>
            </a:r>
            <a:r>
              <a:rPr lang="pt-BR" sz="1600" dirty="0" smtClean="0"/>
              <a:t>– SOBRE A TEMPORADA</a:t>
            </a:r>
          </a:p>
          <a:p>
            <a:pPr marL="0" indent="0" algn="ctr">
              <a:buFont typeface="Symbol" pitchFamily="18" charset="2"/>
              <a:buNone/>
            </a:pPr>
            <a:endParaRPr lang="pt-BR" sz="1400" dirty="0"/>
          </a:p>
          <a:p>
            <a:pPr marL="0" indent="0" algn="ctr">
              <a:buFont typeface="Symbol" pitchFamily="18" charset="2"/>
              <a:buNone/>
            </a:pPr>
            <a:r>
              <a:rPr lang="pt-BR" dirty="0" smtClean="0"/>
              <a:t>“Eu não vou para a praia aqui. Não tem nem espaço na areia.” </a:t>
            </a:r>
            <a:r>
              <a:rPr lang="pt-BR" sz="1600" dirty="0" smtClean="0"/>
              <a:t>– SOBRE IR À PRAIA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067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273</TotalTime>
  <Words>175</Words>
  <Application>Microsoft Office PowerPoint</Application>
  <PresentationFormat>Apresentação na tela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Forma de Onda</vt:lpstr>
      <vt:lpstr>Cartografia do Lugar</vt:lpstr>
      <vt:lpstr>Cartografia do Lugar</vt:lpstr>
      <vt:lpstr>Cartografia do Lugar</vt:lpstr>
      <vt:lpstr>Cartografia do Lugar</vt:lpstr>
      <vt:lpstr>Cartografia do Lugar</vt:lpstr>
      <vt:lpstr>Cartografia do Lugar</vt:lpstr>
      <vt:lpstr>Cartografia do Lugar</vt:lpstr>
      <vt:lpstr>Cartografia do Lugar</vt:lpstr>
      <vt:lpstr>Cartografia do Lugar</vt:lpstr>
      <vt:lpstr>Cartografia do Lugar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18</cp:revision>
  <dcterms:created xsi:type="dcterms:W3CDTF">2015-10-19T19:13:19Z</dcterms:created>
  <dcterms:modified xsi:type="dcterms:W3CDTF">2015-10-21T01:01:28Z</dcterms:modified>
</cp:coreProperties>
</file>