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Annie Pereira" initials="AP" lastIdx="1" clrIdx="1">
    <p:extLst>
      <p:ext uri="{19B8F6BF-5375-455C-9EA6-DF929625EA0E}">
        <p15:presenceInfo xmlns:p15="http://schemas.microsoft.com/office/powerpoint/2012/main" userId="3ff8434c3fb87f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82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5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91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42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21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77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27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94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1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25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31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72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65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63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64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3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29F4AA-1F0E-4B91-A070-98D6A55557A8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F912-90B2-4FEF-90DC-1DD52916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039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0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9292" y="2374929"/>
            <a:ext cx="9144000" cy="1048117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Rua Afonso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Cardoso da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Veiga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292" y="4820999"/>
            <a:ext cx="9144000" cy="1655762"/>
          </a:xfrm>
        </p:spPr>
        <p:txBody>
          <a:bodyPr>
            <a:normAutofit/>
          </a:bodyPr>
          <a:lstStyle/>
          <a:p>
            <a:r>
              <a:rPr lang="pt-BR" sz="2600" dirty="0" smtClean="0">
                <a:solidFill>
                  <a:schemeClr val="bg2">
                    <a:lumMod val="50000"/>
                  </a:schemeClr>
                </a:solidFill>
              </a:rPr>
              <a:t>Tecnologia e experiência</a:t>
            </a:r>
            <a:endParaRPr lang="pt-BR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9292" y="629209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Annie, </a:t>
            </a:r>
            <a:r>
              <a:rPr lang="pt-BR" dirty="0" err="1" smtClean="0"/>
              <a:t>Braian</a:t>
            </a:r>
            <a:r>
              <a:rPr lang="pt-BR" dirty="0" smtClean="0"/>
              <a:t> e Luiz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85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228397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Após observarmos e discutirmos entre </a:t>
            </a:r>
            <a:r>
              <a:rPr lang="pt-BR" sz="2000" dirty="0" smtClean="0"/>
              <a:t>nós, </a:t>
            </a:r>
            <a:r>
              <a:rPr lang="pt-BR" sz="2000" dirty="0" smtClean="0"/>
              <a:t>é fácil perceber que a infra estrutura que se encontra no local está destinada a região mais próxima a praia, onde se encontram não só os comércios no calçadão como também, os hotéis e pousadas que ficam nas proximidades da praia. 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423"/>
          <a:stretch/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81976" y="201637"/>
            <a:ext cx="6067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Como requalificar o espaço para que </a:t>
            </a:r>
          </a:p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a comunidade se aproprie dele?</a:t>
            </a:r>
          </a:p>
          <a:p>
            <a:endParaRPr lang="pt-BR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Como trazer vida ao bairro na baixa temporada?</a:t>
            </a: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6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83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Tecnologia aplicada à Infraestrutura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9954" y="2274838"/>
            <a:ext cx="2144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Seguindo a partir da praia começamos com ruas asfaltadas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7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7661" y="2274838"/>
            <a:ext cx="2215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Mas que mesmo asfaltadas não estão em boas condições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478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1054" y="2274838"/>
            <a:ext cx="2215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Seguindo adiante, percebemos que o asfalto da lugar </a:t>
            </a:r>
            <a:r>
              <a:rPr lang="pt-BR" sz="2400" dirty="0"/>
              <a:t>à</a:t>
            </a:r>
            <a:r>
              <a:rPr lang="pt-BR" sz="2400" dirty="0" smtClean="0"/>
              <a:t>s lajotas.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8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70254" y="1536174"/>
            <a:ext cx="2385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Passando para a parte mais afastada da praia, a rua com lajotas se torna uma rua de terra em péssimo estado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70254" y="1905506"/>
            <a:ext cx="2215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Se tratando dos espaços públicos é fácil percebê-los na região do calçadão da praia 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3" y="0"/>
            <a:ext cx="9284677" cy="45380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2" y="0"/>
            <a:ext cx="92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6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03200" y="1720840"/>
            <a:ext cx="2679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Porém ao longo da rua não existe a preocupação com espaços de lazer, o que se encontra são áreas livres e sem uso!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4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72084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Percebemos </a:t>
            </a:r>
            <a:r>
              <a:rPr lang="pt-BR" sz="2400" dirty="0"/>
              <a:t>a falta de drenagem das águas da chuva com a formação </a:t>
            </a:r>
            <a:r>
              <a:rPr lang="pt-BR" sz="2400" dirty="0" smtClean="0"/>
              <a:t>de poças </a:t>
            </a:r>
            <a:r>
              <a:rPr lang="pt-BR" sz="2400" dirty="0"/>
              <a:t>que </a:t>
            </a:r>
            <a:r>
              <a:rPr lang="pt-BR" sz="2400" dirty="0" smtClean="0"/>
              <a:t>dificultam </a:t>
            </a:r>
            <a:r>
              <a:rPr lang="pt-BR" sz="2400" dirty="0"/>
              <a:t>o uso da rua como espaço público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72084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Outra coisa que podemos perceber é que o sistema de escoamento de </a:t>
            </a:r>
            <a:r>
              <a:rPr lang="pt-BR" sz="2400" dirty="0" smtClean="0"/>
              <a:t>água </a:t>
            </a:r>
            <a:r>
              <a:rPr lang="pt-BR" sz="2400" dirty="0" smtClean="0"/>
              <a:t>é muito “bem feito” como mostra a imagem ao lado!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88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228</Words>
  <Application>Microsoft Office PowerPoint</Application>
  <PresentationFormat>Panorámica</PresentationFormat>
  <Paragraphs>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Rua Afonso Cardoso da  Veiga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 Afonso Cardoso da Veiga</dc:title>
  <dc:creator>User</dc:creator>
  <cp:lastModifiedBy>Annie Pereira</cp:lastModifiedBy>
  <cp:revision>14</cp:revision>
  <dcterms:created xsi:type="dcterms:W3CDTF">2015-10-19T19:22:09Z</dcterms:created>
  <dcterms:modified xsi:type="dcterms:W3CDTF">2015-10-20T22:55:31Z</dcterms:modified>
</cp:coreProperties>
</file>